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6" r:id="rId2"/>
    <p:sldId id="278" r:id="rId3"/>
    <p:sldId id="279" r:id="rId4"/>
    <p:sldId id="289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303" r:id="rId14"/>
    <p:sldId id="290" r:id="rId15"/>
    <p:sldId id="294" r:id="rId16"/>
    <p:sldId id="296" r:id="rId17"/>
    <p:sldId id="304" r:id="rId18"/>
    <p:sldId id="306" r:id="rId19"/>
    <p:sldId id="307" r:id="rId20"/>
    <p:sldId id="291" r:id="rId21"/>
    <p:sldId id="297" r:id="rId22"/>
    <p:sldId id="298" r:id="rId23"/>
    <p:sldId id="29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09" autoAdjust="0"/>
    <p:restoredTop sz="94662" autoAdjust="0"/>
  </p:normalViewPr>
  <p:slideViewPr>
    <p:cSldViewPr>
      <p:cViewPr>
        <p:scale>
          <a:sx n="70" d="100"/>
          <a:sy n="70" d="100"/>
        </p:scale>
        <p:origin x="-1896" y="-3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E69E3-D190-4E84-85F7-F9B395085BC7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0D926-4F1E-4DBF-BDFB-E73CDC151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47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FE3D-E91F-479F-BC23-A7ABFD121B6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C23-2791-4BF7-9BE7-DBDBDED89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FE3D-E91F-479F-BC23-A7ABFD121B6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C23-2791-4BF7-9BE7-DBDBDED89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838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FE3D-E91F-479F-BC23-A7ABFD121B6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C23-2791-4BF7-9BE7-DBDBDED89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7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FE3D-E91F-479F-BC23-A7ABFD121B6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C23-2791-4BF7-9BE7-DBDBDED89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41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FE3D-E91F-479F-BC23-A7ABFD121B6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C23-2791-4BF7-9BE7-DBDBDED89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57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FE3D-E91F-479F-BC23-A7ABFD121B6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C23-2791-4BF7-9BE7-DBDBDED89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842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FE3D-E91F-479F-BC23-A7ABFD121B6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C23-2791-4BF7-9BE7-DBDBDED89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99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FE3D-E91F-479F-BC23-A7ABFD121B6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C23-2791-4BF7-9BE7-DBDBDED89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92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FE3D-E91F-479F-BC23-A7ABFD121B6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C23-2791-4BF7-9BE7-DBDBDED89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15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FE3D-E91F-479F-BC23-A7ABFD121B6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C23-2791-4BF7-9BE7-DBDBDED89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72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FE3D-E91F-479F-BC23-A7ABFD121B6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C23-2791-4BF7-9BE7-DBDBDED89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38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FE3D-E91F-479F-BC23-A7ABFD121B6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72C23-2791-4BF7-9BE7-DBDBDED89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0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wmf"/><Relationship Id="rId4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4.xml"/><Relationship Id="rId3" Type="http://schemas.openxmlformats.org/officeDocument/2006/relationships/image" Target="../media/image2.png"/><Relationship Id="rId7" Type="http://schemas.openxmlformats.org/officeDocument/2006/relationships/slide" Target="slide7.xml"/><Relationship Id="rId12" Type="http://schemas.openxmlformats.org/officeDocument/2006/relationships/slide" Target="slide12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5" Type="http://schemas.openxmlformats.org/officeDocument/2006/relationships/slide" Target="slide5.xml"/><Relationship Id="rId10" Type="http://schemas.openxmlformats.org/officeDocument/2006/relationships/slide" Target="slide10.xml"/><Relationship Id="rId4" Type="http://schemas.openxmlformats.org/officeDocument/2006/relationships/slide" Target="slide4.xml"/><Relationship Id="rId9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4.wdp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36.jpeg"/><Relationship Id="rId17" Type="http://schemas.microsoft.com/office/2007/relationships/hdphoto" Target="../media/hdphoto5.wdp"/><Relationship Id="rId2" Type="http://schemas.openxmlformats.org/officeDocument/2006/relationships/audio" Target="../media/media1.wma"/><Relationship Id="rId16" Type="http://schemas.openxmlformats.org/officeDocument/2006/relationships/image" Target="../media/image39.png"/><Relationship Id="rId1" Type="http://schemas.microsoft.com/office/2007/relationships/media" Target="../media/media1.wma"/><Relationship Id="rId6" Type="http://schemas.openxmlformats.org/officeDocument/2006/relationships/image" Target="../media/image32.jpe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38.png"/><Relationship Id="rId10" Type="http://schemas.openxmlformats.org/officeDocument/2006/relationships/image" Target="../media/image35.jpeg"/><Relationship Id="rId4" Type="http://schemas.openxmlformats.org/officeDocument/2006/relationships/image" Target="../media/image31.jpeg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23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0"/>
          <p:cNvSpPr txBox="1">
            <a:spLocks noChangeArrowheads="1"/>
          </p:cNvSpPr>
          <p:nvPr/>
        </p:nvSpPr>
        <p:spPr bwMode="auto">
          <a:xfrm>
            <a:off x="76200" y="2790825"/>
            <a:ext cx="7162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660066"/>
                </a:solidFill>
                <a:latin typeface=".VnAristote" pitchFamily="34" charset="0"/>
                <a:cs typeface="Arial" charset="0"/>
              </a:rPr>
              <a:t>Vu </a:t>
            </a:r>
            <a:r>
              <a:rPr lang="en-US" sz="3200" dirty="0" err="1" smtClean="0">
                <a:solidFill>
                  <a:srgbClr val="660066"/>
                </a:solidFill>
                <a:latin typeface=".VnAristote" pitchFamily="34" charset="0"/>
                <a:cs typeface="Arial" charset="0"/>
              </a:rPr>
              <a:t>Xuan</a:t>
            </a:r>
            <a:r>
              <a:rPr lang="en-US" sz="3200" dirty="0" smtClean="0">
                <a:solidFill>
                  <a:srgbClr val="660066"/>
                </a:solidFill>
                <a:latin typeface=".VnAristote" pitchFamily="34" charset="0"/>
                <a:cs typeface="Arial" charset="0"/>
              </a:rPr>
              <a:t> </a:t>
            </a:r>
            <a:r>
              <a:rPr lang="en-US" sz="3200" dirty="0" err="1" smtClean="0">
                <a:solidFill>
                  <a:srgbClr val="660066"/>
                </a:solidFill>
                <a:latin typeface=".VnAristote" pitchFamily="34" charset="0"/>
                <a:cs typeface="Arial" charset="0"/>
              </a:rPr>
              <a:t>Thieu</a:t>
            </a:r>
            <a:r>
              <a:rPr lang="en-US" sz="3200" dirty="0" smtClean="0">
                <a:solidFill>
                  <a:srgbClr val="660066"/>
                </a:solidFill>
                <a:latin typeface=".VnAristote" pitchFamily="34" charset="0"/>
                <a:cs typeface="Arial" charset="0"/>
              </a:rPr>
              <a:t> Primary School    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660066"/>
                </a:solidFill>
                <a:latin typeface=".VnAristote" pitchFamily="34" charset="0"/>
                <a:cs typeface="Arial" charset="0"/>
              </a:rPr>
              <a:t>Teacher:  Nguyen </a:t>
            </a:r>
            <a:r>
              <a:rPr lang="en-US" sz="3200" dirty="0" err="1" smtClean="0">
                <a:solidFill>
                  <a:srgbClr val="660066"/>
                </a:solidFill>
                <a:latin typeface=".VnAristote" pitchFamily="34" charset="0"/>
                <a:cs typeface="Arial" charset="0"/>
              </a:rPr>
              <a:t>Thi</a:t>
            </a:r>
            <a:r>
              <a:rPr lang="en-US" sz="3200" dirty="0" smtClean="0">
                <a:solidFill>
                  <a:srgbClr val="660066"/>
                </a:solidFill>
                <a:latin typeface=".VnAristote" pitchFamily="34" charset="0"/>
                <a:cs typeface="Arial" charset="0"/>
              </a:rPr>
              <a:t> </a:t>
            </a:r>
            <a:r>
              <a:rPr lang="en-US" sz="3200" dirty="0" err="1" smtClean="0">
                <a:solidFill>
                  <a:srgbClr val="660066"/>
                </a:solidFill>
                <a:latin typeface=".VnAristote" pitchFamily="34" charset="0"/>
                <a:cs typeface="Arial" charset="0"/>
              </a:rPr>
              <a:t>Thuy</a:t>
            </a:r>
            <a:endParaRPr lang="en-US" sz="3200" dirty="0" smtClean="0">
              <a:solidFill>
                <a:srgbClr val="660066"/>
              </a:solidFill>
              <a:latin typeface=".VnAristote" pitchFamily="34" charset="0"/>
              <a:cs typeface="Arial" charset="0"/>
            </a:endParaRPr>
          </a:p>
        </p:txBody>
      </p:sp>
      <p:sp>
        <p:nvSpPr>
          <p:cNvPr id="2052" name="WordArt 31"/>
          <p:cNvSpPr>
            <a:spLocks noChangeArrowheads="1" noChangeShapeType="1" noTextEdit="1"/>
          </p:cNvSpPr>
          <p:nvPr/>
        </p:nvSpPr>
        <p:spPr bwMode="auto">
          <a:xfrm>
            <a:off x="1981200" y="990600"/>
            <a:ext cx="3810000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32742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Edwardian Script ITC"/>
              </a:rPr>
              <a:t>Welcome to our class</a:t>
            </a:r>
          </a:p>
        </p:txBody>
      </p:sp>
    </p:spTree>
    <p:extLst>
      <p:ext uri="{BB962C8B-B14F-4D97-AF65-F5344CB8AC3E}">
        <p14:creationId xmlns:p14="http://schemas.microsoft.com/office/powerpoint/2010/main" val="291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áº¿t quáº£ hÃ¬nh áº£nh cho ride a bik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57" b="9394"/>
          <a:stretch/>
        </p:blipFill>
        <p:spPr bwMode="auto">
          <a:xfrm>
            <a:off x="2463801" y="850900"/>
            <a:ext cx="4622799" cy="37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59050" y="4680128"/>
            <a:ext cx="4248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A: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What’s he doing ?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B: He’s riding a bike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955" name="Title 1"/>
          <p:cNvSpPr>
            <a:spLocks noGrp="1"/>
          </p:cNvSpPr>
          <p:nvPr>
            <p:ph type="title" idx="4294967295"/>
          </p:nvPr>
        </p:nvSpPr>
        <p:spPr>
          <a:xfrm>
            <a:off x="304800" y="228600"/>
            <a:ext cx="1371600" cy="6858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Ball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1485900" y="-2"/>
            <a:ext cx="3368675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4854575" y="-25402"/>
            <a:ext cx="3238500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Up Arrow Callout 11"/>
          <p:cNvSpPr/>
          <p:nvPr/>
        </p:nvSpPr>
        <p:spPr>
          <a:xfrm>
            <a:off x="0" y="5791200"/>
            <a:ext cx="1066800" cy="1066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Calibri" pitchFamily="34" charset="0"/>
              </a:rPr>
              <a:t>OPEN</a:t>
            </a:r>
          </a:p>
        </p:txBody>
      </p:sp>
      <p:sp>
        <p:nvSpPr>
          <p:cNvPr id="11" name="Right Arrow 10">
            <a:hlinkClick r:id="rId4" action="ppaction://hlinksldjump"/>
          </p:cNvPr>
          <p:cNvSpPr/>
          <p:nvPr/>
        </p:nvSpPr>
        <p:spPr>
          <a:xfrm flipH="1">
            <a:off x="7086600" y="5791200"/>
            <a:ext cx="2057400" cy="914400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81651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 descr="!danc_c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19784" y="3842657"/>
            <a:ext cx="2070029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971800" y="762000"/>
            <a:ext cx="3581400" cy="2971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LUCKY BALL</a:t>
            </a:r>
            <a:endParaRPr lang="en-US" sz="4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3352800" y="2824235"/>
            <a:ext cx="838200" cy="82708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5410200" y="2777836"/>
            <a:ext cx="838200" cy="82708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4343400" y="2438400"/>
            <a:ext cx="838200" cy="82708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979" name="Title 1"/>
          <p:cNvSpPr>
            <a:spLocks noGrp="1"/>
          </p:cNvSpPr>
          <p:nvPr>
            <p:ph type="title" idx="4294967295"/>
          </p:nvPr>
        </p:nvSpPr>
        <p:spPr>
          <a:xfrm>
            <a:off x="304800" y="228600"/>
            <a:ext cx="1371600" cy="6858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Ball 9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1287462" y="-112208"/>
            <a:ext cx="3368675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4656137" y="-112209"/>
            <a:ext cx="3238500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Up Arrow Callout 11"/>
          <p:cNvSpPr/>
          <p:nvPr/>
        </p:nvSpPr>
        <p:spPr>
          <a:xfrm>
            <a:off x="12700" y="5791200"/>
            <a:ext cx="1066800" cy="1066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Calibri" pitchFamily="34" charset="0"/>
              </a:rPr>
              <a:t>OPEN</a:t>
            </a:r>
          </a:p>
        </p:txBody>
      </p:sp>
      <p:sp>
        <p:nvSpPr>
          <p:cNvPr id="17" name="Right Arrow 16">
            <a:hlinkClick r:id="rId5" action="ppaction://hlinksldjump"/>
          </p:cNvPr>
          <p:cNvSpPr/>
          <p:nvPr/>
        </p:nvSpPr>
        <p:spPr>
          <a:xfrm flipH="1">
            <a:off x="7086600" y="5791200"/>
            <a:ext cx="2057400" cy="914400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87350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áº¿t quáº£ hÃ¬nh áº£nh cho danc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6" t="2690" r="27234"/>
          <a:stretch/>
        </p:blipFill>
        <p:spPr bwMode="auto">
          <a:xfrm>
            <a:off x="2130425" y="762000"/>
            <a:ext cx="4406900" cy="419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86000" y="4845229"/>
            <a:ext cx="4552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A: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What’s she doing ?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B: She’s  dancing.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003" name="Title 1"/>
          <p:cNvSpPr>
            <a:spLocks noGrp="1"/>
          </p:cNvSpPr>
          <p:nvPr>
            <p:ph type="title" idx="4294967295"/>
          </p:nvPr>
        </p:nvSpPr>
        <p:spPr>
          <a:xfrm>
            <a:off x="304800" y="228600"/>
            <a:ext cx="1905000" cy="6858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Ball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990600" y="0"/>
            <a:ext cx="3368675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4333875" y="0"/>
            <a:ext cx="3238500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Up Arrow Callout 11"/>
          <p:cNvSpPr/>
          <p:nvPr/>
        </p:nvSpPr>
        <p:spPr>
          <a:xfrm>
            <a:off x="0" y="5791200"/>
            <a:ext cx="1066800" cy="1066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Calibri" pitchFamily="34" charset="0"/>
              </a:rPr>
              <a:t>OPEN</a:t>
            </a:r>
          </a:p>
        </p:txBody>
      </p:sp>
      <p:sp>
        <p:nvSpPr>
          <p:cNvPr id="10" name="Right Arrow 9">
            <a:hlinkClick r:id="rId4" action="ppaction://hlinksldjump"/>
          </p:cNvPr>
          <p:cNvSpPr/>
          <p:nvPr/>
        </p:nvSpPr>
        <p:spPr>
          <a:xfrm flipH="1">
            <a:off x="7086600" y="5791200"/>
            <a:ext cx="2057400" cy="914400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71388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6"/>
          <p:cNvSpPr>
            <a:spLocks noChangeArrowheads="1"/>
          </p:cNvSpPr>
          <p:nvPr/>
        </p:nvSpPr>
        <p:spPr bwMode="auto">
          <a:xfrm>
            <a:off x="323850" y="0"/>
            <a:ext cx="8820150" cy="13716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4793" tIns="47396" rIns="94793" bIns="47396" anchor="b"/>
          <a:lstStyle/>
          <a:p>
            <a:pPr>
              <a:lnSpc>
                <a:spcPct val="90000"/>
              </a:lnSpc>
            </a:pPr>
            <a:r>
              <a:rPr lang="en-US" altLang="en-US" sz="2500" b="1" i="1">
                <a:latin typeface=".VnTime" pitchFamily="34" charset="0"/>
              </a:rPr>
              <a:t>          </a:t>
            </a:r>
            <a:endParaRPr lang="en-US" altLang="en-US" sz="2100" b="1" i="1">
              <a:latin typeface=".VnTime" pitchFamily="34" charset="0"/>
            </a:endParaRPr>
          </a:p>
        </p:txBody>
      </p:sp>
      <p:pic>
        <p:nvPicPr>
          <p:cNvPr id="5123" name="Picture 3" descr="flower[1][1][1]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8763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296863" y="171450"/>
            <a:ext cx="8382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4793" tIns="47396" rIns="94793" bIns="47396" anchor="ctr"/>
          <a:lstStyle/>
          <a:p>
            <a:pPr algn="ctr"/>
            <a:r>
              <a:rPr lang="en-US" altLang="en-US" sz="4500" b="1" i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4500" b="1" i="1" dirty="0" smtClean="0">
                <a:solidFill>
                  <a:srgbClr val="7030A0"/>
                </a:solidFill>
                <a:latin typeface="Times New Roman" pitchFamily="18" charset="0"/>
              </a:rPr>
              <a:t>Tuesday, </a:t>
            </a:r>
            <a:r>
              <a:rPr lang="en-US" altLang="en-US" sz="4500" b="1" i="1" dirty="0">
                <a:solidFill>
                  <a:srgbClr val="7030A0"/>
                </a:solidFill>
                <a:latin typeface="Times New Roman" pitchFamily="18" charset="0"/>
              </a:rPr>
              <a:t>December </a:t>
            </a:r>
            <a:r>
              <a:rPr lang="en-US" altLang="en-US" sz="4500" b="1" i="1" dirty="0" smtClean="0">
                <a:solidFill>
                  <a:srgbClr val="7030A0"/>
                </a:solidFill>
                <a:latin typeface="Times New Roman" pitchFamily="18" charset="0"/>
              </a:rPr>
              <a:t>4</a:t>
            </a:r>
            <a:r>
              <a:rPr lang="en-US" altLang="en-US" sz="4500" b="1" i="1" baseline="30000" dirty="0" smtClean="0">
                <a:solidFill>
                  <a:srgbClr val="7030A0"/>
                </a:solidFill>
                <a:latin typeface="Times New Roman" pitchFamily="18" charset="0"/>
              </a:rPr>
              <a:t>th</a:t>
            </a:r>
            <a:r>
              <a:rPr lang="en-US" altLang="en-US" sz="4500" b="1" i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altLang="en-US" sz="4500" b="1" i="1" dirty="0">
                <a:solidFill>
                  <a:srgbClr val="7030A0"/>
                </a:solidFill>
                <a:latin typeface="Times New Roman" pitchFamily="18" charset="0"/>
              </a:rPr>
              <a:t>2018</a:t>
            </a:r>
          </a:p>
        </p:txBody>
      </p:sp>
      <p:sp>
        <p:nvSpPr>
          <p:cNvPr id="5125" name="Rectangle 8"/>
          <p:cNvSpPr>
            <a:spLocks noChangeArrowheads="1"/>
          </p:cNvSpPr>
          <p:nvPr/>
        </p:nvSpPr>
        <p:spPr bwMode="auto">
          <a:xfrm>
            <a:off x="296863" y="1657350"/>
            <a:ext cx="8847137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793" tIns="47396" rIns="94793" bIns="47396">
            <a:spAutoFit/>
          </a:bodyPr>
          <a:lstStyle/>
          <a:p>
            <a:r>
              <a:rPr lang="en-US" altLang="en-US" sz="5000" b="1" u="sng" dirty="0">
                <a:solidFill>
                  <a:srgbClr val="FF0000"/>
                </a:solidFill>
                <a:latin typeface="Times New Roman" pitchFamily="18" charset="0"/>
              </a:rPr>
              <a:t>Unit </a:t>
            </a:r>
            <a:r>
              <a:rPr lang="en-US" altLang="en-US" sz="4400" b="1" u="sng" dirty="0">
                <a:solidFill>
                  <a:srgbClr val="FF0000"/>
                </a:solidFill>
                <a:latin typeface="Times New Roman" pitchFamily="18" charset="0"/>
              </a:rPr>
              <a:t>9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</a:rPr>
              <a:t>:What 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are they doing ?</a:t>
            </a:r>
            <a:endParaRPr lang="en-US" altLang="en-US" sz="4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126" name="Rectangle 9"/>
          <p:cNvSpPr>
            <a:spLocks noChangeArrowheads="1"/>
          </p:cNvSpPr>
          <p:nvPr/>
        </p:nvSpPr>
        <p:spPr bwMode="auto">
          <a:xfrm>
            <a:off x="2895600" y="2754313"/>
            <a:ext cx="3725863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4793" tIns="47396" rIns="94793" bIns="47396">
            <a:spAutoFit/>
          </a:bodyPr>
          <a:lstStyle/>
          <a:p>
            <a:r>
              <a:rPr lang="en-US" altLang="en-US" sz="4100" b="1" i="1">
                <a:solidFill>
                  <a:srgbClr val="0000FF"/>
                </a:solidFill>
                <a:latin typeface="Times New Roman" pitchFamily="18" charset="0"/>
              </a:rPr>
              <a:t>Lesson 2:1,2,3,4</a:t>
            </a:r>
          </a:p>
        </p:txBody>
      </p:sp>
      <p:pic>
        <p:nvPicPr>
          <p:cNvPr id="5127" name="Picture 11" descr="1018272pyifbwc5d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762500"/>
            <a:ext cx="762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2" descr="979084a5ntsqaag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4" descr="Picture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05300" y="3009900"/>
            <a:ext cx="4572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5" descr="1018272pyifbwc5d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82000" y="4495800"/>
            <a:ext cx="762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8240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2600" y="24031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1.New words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4572000" cy="3810000"/>
          </a:xfrm>
          <a:prstGeom prst="rect">
            <a:avLst/>
          </a:prstGeom>
        </p:spPr>
      </p:pic>
      <p:pic>
        <p:nvPicPr>
          <p:cNvPr id="8194" name="Picture 2" descr="Káº¿t quáº£ hÃ¬nh áº£nh cho making a pupp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90600"/>
            <a:ext cx="42672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49530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ainting masks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0" y="4975086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aking a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pupet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77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5"/>
          <a:stretch/>
        </p:blipFill>
        <p:spPr>
          <a:xfrm>
            <a:off x="0" y="0"/>
            <a:ext cx="4419600" cy="4495800"/>
          </a:xfr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-12700"/>
            <a:ext cx="4613275" cy="450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953000"/>
            <a:ext cx="335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aking paper planes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73662" y="49530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aking a boat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93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/>
          <p:cNvSpPr/>
          <p:nvPr/>
        </p:nvSpPr>
        <p:spPr>
          <a:xfrm>
            <a:off x="4388272" y="3200400"/>
            <a:ext cx="365401" cy="381000"/>
          </a:xfrm>
          <a:prstGeom prst="ellipse">
            <a:avLst/>
          </a:prstGeom>
          <a:solidFill>
            <a:srgbClr val="66FF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3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534273" y="3200400"/>
            <a:ext cx="365401" cy="381000"/>
          </a:xfrm>
          <a:prstGeom prst="ellipse">
            <a:avLst/>
          </a:prstGeom>
          <a:solidFill>
            <a:srgbClr val="66FF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2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1" y="197989"/>
            <a:ext cx="4724400" cy="411611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FF6600"/>
                </a:solidFill>
                <a:latin typeface="Jokerman" pitchFamily="82" charset="0"/>
              </a:rPr>
              <a:t>Bees find pictures</a:t>
            </a:r>
            <a:endParaRPr lang="en-US" sz="3600" b="1" dirty="0">
              <a:solidFill>
                <a:srgbClr val="FF6600"/>
              </a:solidFill>
              <a:latin typeface="Jokerman" pitchFamily="82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65279" y="3200400"/>
            <a:ext cx="365401" cy="381000"/>
          </a:xfrm>
          <a:prstGeom prst="ellipse">
            <a:avLst/>
          </a:prstGeom>
          <a:solidFill>
            <a:srgbClr val="66FF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1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416399" y="3200400"/>
            <a:ext cx="365401" cy="381000"/>
          </a:xfrm>
          <a:prstGeom prst="ellipse">
            <a:avLst/>
          </a:prstGeom>
          <a:solidFill>
            <a:srgbClr val="66FF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4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8092799" y="3200400"/>
            <a:ext cx="365401" cy="381000"/>
          </a:xfrm>
          <a:prstGeom prst="ellipse">
            <a:avLst/>
          </a:prstGeom>
          <a:solidFill>
            <a:srgbClr val="66FF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5</a:t>
            </a:r>
            <a:endParaRPr lang="en-US" b="1" dirty="0">
              <a:solidFill>
                <a:prstClr val="black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95400" y="5338765"/>
            <a:ext cx="2209800" cy="1474512"/>
            <a:chOff x="1295400" y="4881565"/>
            <a:chExt cx="2209800" cy="1474512"/>
          </a:xfrm>
        </p:grpSpPr>
        <p:sp>
          <p:nvSpPr>
            <p:cNvPr id="20" name="Rectangle 19"/>
            <p:cNvSpPr/>
            <p:nvPr/>
          </p:nvSpPr>
          <p:spPr>
            <a:xfrm>
              <a:off x="2011647" y="5218841"/>
              <a:ext cx="1493553" cy="113723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prstClr val="black"/>
                  </a:solidFill>
                  <a:latin typeface=".VnAvant" pitchFamily="34" charset="0"/>
                </a:rPr>
                <a:t>m</a:t>
              </a:r>
              <a:r>
                <a:rPr lang="en-US" sz="2600" b="1" dirty="0" smtClean="0">
                  <a:solidFill>
                    <a:prstClr val="black"/>
                  </a:solidFill>
                  <a:latin typeface=".VnAvant" pitchFamily="34" charset="0"/>
                </a:rPr>
                <a:t>aking paper planes</a:t>
              </a:r>
              <a:endParaRPr lang="en-US" sz="2600" b="1" dirty="0">
                <a:solidFill>
                  <a:prstClr val="black"/>
                </a:solidFill>
                <a:latin typeface=".VnAvant" pitchFamily="34" charset="0"/>
              </a:endParaRPr>
            </a:p>
          </p:txBody>
        </p:sp>
        <p:pic>
          <p:nvPicPr>
            <p:cNvPr id="41" name="Picture 309" descr="gpalacea3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4881565"/>
              <a:ext cx="1055076" cy="773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3128009" y="5749167"/>
            <a:ext cx="2210849" cy="982565"/>
            <a:chOff x="3128009" y="5194089"/>
            <a:chExt cx="2210849" cy="773415"/>
          </a:xfrm>
        </p:grpSpPr>
        <p:sp>
          <p:nvSpPr>
            <p:cNvPr id="23" name="Rectangle 22"/>
            <p:cNvSpPr/>
            <p:nvPr/>
          </p:nvSpPr>
          <p:spPr>
            <a:xfrm>
              <a:off x="3811187" y="5283620"/>
              <a:ext cx="1527671" cy="663317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prstClr val="black"/>
                  </a:solidFill>
                  <a:latin typeface=".VnAvant" pitchFamily="34" charset="0"/>
                </a:rPr>
                <a:t>m</a:t>
              </a:r>
              <a:r>
                <a:rPr lang="en-US" sz="2600" b="1" dirty="0" smtClean="0">
                  <a:solidFill>
                    <a:prstClr val="black"/>
                  </a:solidFill>
                  <a:latin typeface=".VnAvant" pitchFamily="34" charset="0"/>
                </a:rPr>
                <a:t>aking a </a:t>
              </a:r>
              <a:r>
                <a:rPr lang="en-US" sz="2600" b="1" dirty="0" err="1" smtClean="0">
                  <a:solidFill>
                    <a:prstClr val="black"/>
                  </a:solidFill>
                  <a:latin typeface=".VnAvant" pitchFamily="34" charset="0"/>
                </a:rPr>
                <a:t>pupet</a:t>
              </a:r>
              <a:endParaRPr lang="en-US" sz="2600" b="1" dirty="0">
                <a:solidFill>
                  <a:prstClr val="black"/>
                </a:solidFill>
                <a:latin typeface=".VnAvant" pitchFamily="34" charset="0"/>
              </a:endParaRPr>
            </a:p>
          </p:txBody>
        </p:sp>
        <p:pic>
          <p:nvPicPr>
            <p:cNvPr id="42" name="Picture 309" descr="gpalacea3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8009" y="5194089"/>
              <a:ext cx="1055076" cy="773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5646722" y="5338765"/>
            <a:ext cx="2087578" cy="1208726"/>
            <a:chOff x="5646722" y="4881565"/>
            <a:chExt cx="2087578" cy="1208726"/>
          </a:xfrm>
        </p:grpSpPr>
        <p:sp>
          <p:nvSpPr>
            <p:cNvPr id="26" name="Rectangle 25"/>
            <p:cNvSpPr/>
            <p:nvPr/>
          </p:nvSpPr>
          <p:spPr>
            <a:xfrm>
              <a:off x="5646722" y="5405708"/>
              <a:ext cx="1493553" cy="684583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prstClr val="black"/>
                  </a:solidFill>
                  <a:latin typeface=".VnAvant" pitchFamily="34" charset="0"/>
                </a:rPr>
                <a:t>m</a:t>
              </a:r>
              <a:r>
                <a:rPr lang="en-US" sz="2600" b="1" dirty="0" smtClean="0">
                  <a:solidFill>
                    <a:prstClr val="black"/>
                  </a:solidFill>
                  <a:latin typeface=".VnAvant" pitchFamily="34" charset="0"/>
                </a:rPr>
                <a:t>aking a boat</a:t>
              </a:r>
              <a:endParaRPr lang="en-US" sz="2600" b="1" dirty="0">
                <a:solidFill>
                  <a:prstClr val="black"/>
                </a:solidFill>
                <a:latin typeface=".VnAvant" pitchFamily="34" charset="0"/>
              </a:endParaRPr>
            </a:p>
          </p:txBody>
        </p:sp>
        <p:pic>
          <p:nvPicPr>
            <p:cNvPr id="43" name="Picture 309" descr="gpalacea3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743700" y="4881565"/>
              <a:ext cx="990600" cy="725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-527538" y="5676040"/>
            <a:ext cx="2203939" cy="871452"/>
            <a:chOff x="-527538" y="5676040"/>
            <a:chExt cx="2203939" cy="871452"/>
          </a:xfrm>
        </p:grpSpPr>
        <p:sp>
          <p:nvSpPr>
            <p:cNvPr id="22" name="Rectangle 21"/>
            <p:cNvSpPr/>
            <p:nvPr/>
          </p:nvSpPr>
          <p:spPr>
            <a:xfrm>
              <a:off x="169713" y="5676040"/>
              <a:ext cx="1506688" cy="871452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smtClean="0">
                  <a:solidFill>
                    <a:prstClr val="black"/>
                  </a:solidFill>
                  <a:latin typeface=".VnAvant" pitchFamily="34" charset="0"/>
                </a:rPr>
                <a:t>painting masks</a:t>
              </a:r>
              <a:endParaRPr lang="en-US" sz="2600" b="1" dirty="0">
                <a:solidFill>
                  <a:prstClr val="black"/>
                </a:solidFill>
                <a:latin typeface=".VnAvant" pitchFamily="34" charset="0"/>
              </a:endParaRPr>
            </a:p>
          </p:txBody>
        </p:sp>
        <p:pic>
          <p:nvPicPr>
            <p:cNvPr id="18" name="Picture 309" descr="gpalacea3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7538" y="5774077"/>
              <a:ext cx="1055076" cy="773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7475522" y="5386564"/>
            <a:ext cx="2001553" cy="1160927"/>
            <a:chOff x="7475522" y="5386564"/>
            <a:chExt cx="2001553" cy="1160927"/>
          </a:xfrm>
        </p:grpSpPr>
        <p:sp>
          <p:nvSpPr>
            <p:cNvPr id="19" name="Rectangle 18"/>
            <p:cNvSpPr/>
            <p:nvPr/>
          </p:nvSpPr>
          <p:spPr>
            <a:xfrm>
              <a:off x="7475522" y="5833311"/>
              <a:ext cx="1493553" cy="71418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prstClr val="black"/>
                  </a:solidFill>
                  <a:latin typeface=".VnAvant" pitchFamily="34" charset="0"/>
                </a:rPr>
                <a:t>m</a:t>
              </a:r>
              <a:r>
                <a:rPr lang="en-US" sz="2600" b="1" dirty="0" smtClean="0">
                  <a:solidFill>
                    <a:prstClr val="black"/>
                  </a:solidFill>
                  <a:latin typeface=".VnAvant" pitchFamily="34" charset="0"/>
                </a:rPr>
                <a:t>aking a kite</a:t>
              </a:r>
              <a:endParaRPr lang="en-US" sz="2600" b="1" dirty="0">
                <a:solidFill>
                  <a:prstClr val="black"/>
                </a:solidFill>
                <a:latin typeface=".VnAvant" pitchFamily="34" charset="0"/>
              </a:endParaRPr>
            </a:p>
          </p:txBody>
        </p:sp>
        <p:pic>
          <p:nvPicPr>
            <p:cNvPr id="17" name="Picture 309" descr="gpalacea3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486475" y="5386564"/>
              <a:ext cx="990600" cy="725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8" name="Picture 2" descr="HÃ¬nh áº£nh cÃ³ liÃªn qu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599"/>
            <a:ext cx="1641116" cy="155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54" y="1371599"/>
            <a:ext cx="1828799" cy="1551710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547" y="1371599"/>
            <a:ext cx="1754653" cy="152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 descr="Káº¿t quáº£ hÃ¬nh áº£nh cho making a puppe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547" y="1371599"/>
            <a:ext cx="1678453" cy="148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371599"/>
            <a:ext cx="1718488" cy="148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323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0138 C -0.04375 0.122 -0.14653 0.17408 -0.23056 0.12269 C -0.31771 0.06713 -0.35452 -0.07245 -0.31181 -0.19629 C -0.26823 -0.31851 -0.30295 -0.45625 -0.3908 -0.50925 C -0.47604 -0.56388 -0.57969 -0.51157 -0.62361 -0.39027 " pathEditMode="relative" rAng="12303246" ptsTypes="fffff">
                                      <p:cBhvr>
                                        <p:cTn id="6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46" y="-1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09306 4.44444E-6 C 0.13473 4.44444E-6 0.18698 -0.10903 0.18698 -0.19584 L 0.18698 -0.39167 " pathEditMode="relative" rAng="0" ptsTypes="FfFF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40" y="-1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648 C 0.00694 0.03287 0.01614 0.06204 0.01406 0.0838 C 0.01128 0.10857 0.00468 0.13241 -0.0033 0.1551 C -0.01059 0.17847 -0.02414 0.19051 -0.0382 0.20625 C -0.05174 0.21783 -0.06737 0.23056 -0.08837 0.23287 C -0.10799 0.23658 -0.13316 0.22963 -0.15834 0.21875 C -0.18108 0.20996 -0.20573 0.19352 -0.22934 0.17477 C -0.25261 0.15533 -0.27362 0.13357 -0.29271 0.10926 C -0.31198 0.08449 -0.32744 0.05718 -0.33646 0.02778 C -0.34653 0.00093 -0.35278 -0.02754 -0.35053 -0.05185 C -0.35087 -0.07592 -0.34219 -0.10046 -0.33282 -0.11713 C -0.32483 -0.13495 -0.31146 -0.15347 -0.29306 -0.16065 C -0.27587 -0.1662 -0.25244 -0.1618 -0.22744 -0.14583 C -0.20296 -0.12731 -0.18473 -0.09977 -0.17657 -0.0743 C -0.17049 -0.05092 -0.17101 -0.02477 -0.18039 -0.00347 C -0.19167 0.01621 -0.204 0.03195 -0.22171 0.0382 C -0.23976 0.04352 -0.23941 0.04861 -0.28681 0.03079 C -0.33108 0.01852 -0.36007 -0.0199 -0.38056 -0.03889 C -0.4 -0.05972 -0.41355 -0.08194 -0.42865 -0.10833 C -0.44653 -0.1375 -0.4566 -0.17037 -0.46198 -0.19514 C -0.46771 -0.22014 -0.46441 -0.2412 -0.45764 -0.27222 C -0.44844 -0.30139 -0.44132 -0.31296 -0.43091 -0.33148 C -0.42049 -0.3493 -0.4099 -0.36805 -0.39983 -0.38565 " pathEditMode="relative" rAng="2263358" ptsTypes="fffffffffffffffffffffff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67" y="-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79 0.05648 L -0.07379 -0.16574 C -0.07379 -0.26574 0.00382 -0.38796 0.06701 -0.38796 L 0.20833 -0.38796 " pathEditMode="relative" rAng="0" ptsTypes="FfFF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97" y="-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7.40741E-7 L 0.59358 -0.3900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20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ChangeArrowheads="1"/>
          </p:cNvSpPr>
          <p:nvPr/>
        </p:nvSpPr>
        <p:spPr bwMode="auto">
          <a:xfrm>
            <a:off x="-22225" y="14288"/>
            <a:ext cx="375602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4793" tIns="47396" rIns="94793" bIns="47396" anchor="ctr"/>
          <a:lstStyle/>
          <a:p>
            <a:pPr algn="ctr"/>
            <a:r>
              <a:rPr lang="en-US" altLang="en-US" sz="4500" b="1" i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4500" b="1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altLang="en-US" sz="4500" b="1" i="1" dirty="0">
                <a:solidFill>
                  <a:srgbClr val="FF0000"/>
                </a:solidFill>
                <a:latin typeface="Times New Roman" pitchFamily="18" charset="0"/>
              </a:rPr>
              <a:t>New words</a:t>
            </a:r>
          </a:p>
        </p:txBody>
      </p:sp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0" y="1066800"/>
            <a:ext cx="91440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ainting masks: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nạ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making a puppet 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rối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making a paper boat 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1con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making paper planes: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20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ChangeArrowheads="1"/>
          </p:cNvSpPr>
          <p:nvPr/>
        </p:nvSpPr>
        <p:spPr bwMode="auto">
          <a:xfrm>
            <a:off x="-22225" y="14288"/>
            <a:ext cx="512762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4793" tIns="47396" rIns="94793" bIns="47396" anchor="ctr"/>
          <a:lstStyle/>
          <a:p>
            <a:pPr algn="ctr"/>
            <a:r>
              <a:rPr lang="en-US" altLang="en-US" sz="4500" b="1" i="1" dirty="0">
                <a:solidFill>
                  <a:srgbClr val="FF0000"/>
                </a:solidFill>
                <a:latin typeface="Times New Roman" pitchFamily="18" charset="0"/>
              </a:rPr>
              <a:t>   Model sentences</a:t>
            </a:r>
          </a:p>
        </p:txBody>
      </p:sp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0" y="1295400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A: What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are they doing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/>
            <a:endParaRPr lang="en-US" dirty="0"/>
          </a:p>
        </p:txBody>
      </p:sp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119062" y="2133600"/>
            <a:ext cx="742473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B:They’re drawing pictures.</a:t>
            </a:r>
          </a:p>
          <a:p>
            <a:pPr eaLnBrk="1" hangingPunct="1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They are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drawing pictures.</a:t>
            </a:r>
          </a:p>
          <a:p>
            <a:pPr eaLnBrk="1" hangingPunct="1"/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44349" y="3429000"/>
            <a:ext cx="53609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B:They’re draw pictures.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505200" y="1872343"/>
            <a:ext cx="838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140075" y="2721429"/>
            <a:ext cx="5175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76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ChangeArrowheads="1"/>
          </p:cNvSpPr>
          <p:nvPr/>
        </p:nvSpPr>
        <p:spPr bwMode="auto">
          <a:xfrm>
            <a:off x="-22225" y="14288"/>
            <a:ext cx="512762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4793" tIns="47396" rIns="94793" bIns="47396" anchor="ctr"/>
          <a:lstStyle/>
          <a:p>
            <a:pPr algn="ctr"/>
            <a:r>
              <a:rPr lang="en-US" altLang="en-US" sz="4500" b="1" i="1" dirty="0">
                <a:solidFill>
                  <a:srgbClr val="FF0000"/>
                </a:solidFill>
                <a:latin typeface="Times New Roman" pitchFamily="18" charset="0"/>
              </a:rPr>
              <a:t>   Model sentences</a:t>
            </a:r>
          </a:p>
        </p:txBody>
      </p:sp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0" y="129540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A: What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are they doing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/>
            <a:r>
              <a:rPr lang="en-US" dirty="0" smtClean="0"/>
              <a:t>         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152400" y="2733764"/>
            <a:ext cx="742473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B:They’re drawing pictures.</a:t>
            </a:r>
          </a:p>
          <a:p>
            <a:pPr eaLnBrk="1" hangingPunct="1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They are _____________</a:t>
            </a:r>
          </a:p>
          <a:p>
            <a:pPr eaLnBrk="1" hangingPunct="1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93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3400" y="152400"/>
            <a:ext cx="8229600" cy="10668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GAME: LUCKY BALLS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Oval 3">
            <a:hlinkClick r:id="rId2" action="ppaction://hlinksldjump"/>
          </p:cNvPr>
          <p:cNvSpPr/>
          <p:nvPr/>
        </p:nvSpPr>
        <p:spPr>
          <a:xfrm>
            <a:off x="1676400" y="1905000"/>
            <a:ext cx="1143000" cy="1143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5" name="Oval 4">
            <a:hlinkClick r:id="rId4" action="ppaction://hlinksldjump"/>
          </p:cNvPr>
          <p:cNvSpPr/>
          <p:nvPr/>
        </p:nvSpPr>
        <p:spPr>
          <a:xfrm>
            <a:off x="2971800" y="1905000"/>
            <a:ext cx="1143000" cy="1143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6" name="Oval 5">
            <a:hlinkClick r:id="rId5" action="ppaction://hlinksldjump"/>
          </p:cNvPr>
          <p:cNvSpPr/>
          <p:nvPr/>
        </p:nvSpPr>
        <p:spPr>
          <a:xfrm>
            <a:off x="4267200" y="1828800"/>
            <a:ext cx="1143000" cy="1143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7" name="Oval 6">
            <a:hlinkClick r:id="rId6" action="ppaction://hlinksldjump"/>
          </p:cNvPr>
          <p:cNvSpPr/>
          <p:nvPr/>
        </p:nvSpPr>
        <p:spPr>
          <a:xfrm>
            <a:off x="5562600" y="1828800"/>
            <a:ext cx="1143000" cy="1143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8" name="Oval 7">
            <a:hlinkClick r:id="rId7" action="ppaction://hlinksldjump"/>
          </p:cNvPr>
          <p:cNvSpPr/>
          <p:nvPr/>
        </p:nvSpPr>
        <p:spPr>
          <a:xfrm>
            <a:off x="6858000" y="1828800"/>
            <a:ext cx="1143000" cy="1143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9" name="Oval 8">
            <a:hlinkClick r:id="rId8" action="ppaction://hlinksldjump"/>
          </p:cNvPr>
          <p:cNvSpPr/>
          <p:nvPr/>
        </p:nvSpPr>
        <p:spPr>
          <a:xfrm>
            <a:off x="1600200" y="3352800"/>
            <a:ext cx="1143000" cy="1143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10" name="Oval 9">
            <a:hlinkClick r:id="rId9" action="ppaction://hlinksldjump"/>
          </p:cNvPr>
          <p:cNvSpPr/>
          <p:nvPr/>
        </p:nvSpPr>
        <p:spPr>
          <a:xfrm>
            <a:off x="2895600" y="3352800"/>
            <a:ext cx="1143000" cy="1143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11" name="Oval 10">
            <a:hlinkClick r:id="rId10" action="ppaction://hlinksldjump"/>
          </p:cNvPr>
          <p:cNvSpPr/>
          <p:nvPr/>
        </p:nvSpPr>
        <p:spPr>
          <a:xfrm>
            <a:off x="4191000" y="3276600"/>
            <a:ext cx="1143000" cy="1143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12" name="Oval 11">
            <a:hlinkClick r:id="rId11" action="ppaction://hlinksldjump"/>
          </p:cNvPr>
          <p:cNvSpPr/>
          <p:nvPr/>
        </p:nvSpPr>
        <p:spPr>
          <a:xfrm>
            <a:off x="5486400" y="3276600"/>
            <a:ext cx="1143000" cy="1143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FF00"/>
                </a:solidFill>
              </a:rPr>
              <a:t>9</a:t>
            </a:r>
          </a:p>
        </p:txBody>
      </p:sp>
      <p:sp>
        <p:nvSpPr>
          <p:cNvPr id="13" name="Oval 12">
            <a:hlinkClick r:id="rId12" action="ppaction://hlinksldjump"/>
          </p:cNvPr>
          <p:cNvSpPr/>
          <p:nvPr/>
        </p:nvSpPr>
        <p:spPr>
          <a:xfrm>
            <a:off x="6781800" y="3276600"/>
            <a:ext cx="1143000" cy="1143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FFFF00"/>
                </a:solidFill>
              </a:rPr>
              <a:t>10</a:t>
            </a:r>
          </a:p>
        </p:txBody>
      </p:sp>
      <p:sp>
        <p:nvSpPr>
          <p:cNvPr id="3" name="Right Arrow 2">
            <a:hlinkClick r:id="rId13" action="ppaction://hlinksldjump"/>
          </p:cNvPr>
          <p:cNvSpPr/>
          <p:nvPr/>
        </p:nvSpPr>
        <p:spPr>
          <a:xfrm>
            <a:off x="7924800" y="6324600"/>
            <a:ext cx="1219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6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0"/>
          <a:stretch/>
        </p:blipFill>
        <p:spPr>
          <a:xfrm>
            <a:off x="5956300" y="3657600"/>
            <a:ext cx="3175000" cy="3200400"/>
          </a:xfrm>
        </p:spPr>
      </p:pic>
      <p:pic>
        <p:nvPicPr>
          <p:cNvPr id="2050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3048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600"/>
            <a:ext cx="3429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1"/>
          <a:stretch/>
        </p:blipFill>
        <p:spPr bwMode="auto">
          <a:xfrm>
            <a:off x="3048000" y="3733800"/>
            <a:ext cx="28956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228600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2. Point and say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0700" y="1219200"/>
            <a:ext cx="5118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A: What are they doing ?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B: They’re ______________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They are _____________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88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71600"/>
            <a:ext cx="41656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12700" y="71438"/>
            <a:ext cx="4775200" cy="974725"/>
            <a:chOff x="336" y="723"/>
            <a:chExt cx="2256" cy="614"/>
          </a:xfrm>
        </p:grpSpPr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336" y="723"/>
              <a:ext cx="2256" cy="614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2800">
                  <a:latin typeface="Comic Sans MS" pitchFamily="66" charset="0"/>
                </a:rPr>
                <a:t>3. </a:t>
              </a:r>
            </a:p>
            <a:p>
              <a:endParaRPr lang="en-US" altLang="en-US" sz="2800">
                <a:latin typeface="Comic Sans MS" pitchFamily="66" charset="0"/>
              </a:endParaRPr>
            </a:p>
          </p:txBody>
        </p:sp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768"/>
              <a:ext cx="1872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304800" y="37338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A: What is he doing ? B:He’s _____________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A: What is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she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doing ?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B:She’s ____________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A: What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are they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doing ?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They’re _________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70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hc\Desktop\U9,L2,P456\20181122_0844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9" t="19210" r="72588" b="43922"/>
          <a:stretch/>
        </p:blipFill>
        <p:spPr bwMode="auto">
          <a:xfrm>
            <a:off x="533400" y="710792"/>
            <a:ext cx="3670271" cy="296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c\Desktop\U9,L2,P456\20181122_08445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62" t="19210" r="3954" b="45246"/>
          <a:stretch/>
        </p:blipFill>
        <p:spPr bwMode="auto">
          <a:xfrm>
            <a:off x="5410199" y="3802795"/>
            <a:ext cx="3429001" cy="282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0852" y="124787"/>
            <a:ext cx="37070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4.Listen and number </a:t>
            </a:r>
            <a:endParaRPr lang="en-US" sz="32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 r="67151" b="67116"/>
          <a:stretch/>
        </p:blipFill>
        <p:spPr bwMode="auto">
          <a:xfrm>
            <a:off x="7077313" y="5852057"/>
            <a:ext cx="618887" cy="80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1" t="2785" r="36229" b="70634"/>
          <a:stretch/>
        </p:blipFill>
        <p:spPr bwMode="auto">
          <a:xfrm>
            <a:off x="2639797" y="2978123"/>
            <a:ext cx="663497" cy="65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hc\Desktop\U9,L2,P456\20181122_08445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41" t="19210" r="48305" b="45246"/>
          <a:stretch/>
        </p:blipFill>
        <p:spPr bwMode="auto">
          <a:xfrm>
            <a:off x="5410200" y="730583"/>
            <a:ext cx="3429000" cy="292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hc\Desktop\U9,L2,P456\20181122_08445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0" t="19210" r="26308" b="45246"/>
          <a:stretch/>
        </p:blipFill>
        <p:spPr bwMode="auto">
          <a:xfrm>
            <a:off x="533400" y="3814416"/>
            <a:ext cx="3581400" cy="284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4" t="2311" r="11076" b="69457"/>
          <a:stretch/>
        </p:blipFill>
        <p:spPr bwMode="auto">
          <a:xfrm>
            <a:off x="2415197" y="5965865"/>
            <a:ext cx="449200" cy="69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" t="34086" r="70975" b="38511"/>
          <a:stretch/>
        </p:blipFill>
        <p:spPr bwMode="auto">
          <a:xfrm>
            <a:off x="7315200" y="2991683"/>
            <a:ext cx="499907" cy="62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73 Track 7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99962"/>
            <a:ext cx="457200" cy="457200"/>
          </a:xfrm>
          <a:prstGeom prst="rect">
            <a:avLst/>
          </a:prstGeom>
        </p:spPr>
      </p:pic>
      <p:pic>
        <p:nvPicPr>
          <p:cNvPr id="13" name="Picture 23" descr="D:\khin khin 1\other\anh dong\hinh-dong-loai-chuot-alo-vn-56507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12744"/>
            <a:ext cx="1143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916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2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2438401"/>
            <a:ext cx="8534400" cy="15239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YOU AND GOODBYE</a:t>
            </a:r>
            <a:endParaRPr lang="en-US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70892" y="5715000"/>
            <a:ext cx="4511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See you again !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14" descr="D:\hinh\a\0000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893" y="304800"/>
            <a:ext cx="2786063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D:\hinh\a\0000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910259"/>
            <a:ext cx="2786063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59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áº¿t quáº£ hÃ¬nh áº£nh cho watching a vid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50900"/>
            <a:ext cx="49530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52650" y="4800600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A: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What’s he doing ?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B: He’s watching a video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787" name="Title 1"/>
          <p:cNvSpPr>
            <a:spLocks noGrp="1"/>
          </p:cNvSpPr>
          <p:nvPr>
            <p:ph type="title" idx="4294967295"/>
          </p:nvPr>
        </p:nvSpPr>
        <p:spPr>
          <a:xfrm>
            <a:off x="304800" y="228600"/>
            <a:ext cx="1371600" cy="6858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Ball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457200" y="12700"/>
            <a:ext cx="4122737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4464050" y="12700"/>
            <a:ext cx="3676650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Up Arrow Callout 11"/>
          <p:cNvSpPr/>
          <p:nvPr/>
        </p:nvSpPr>
        <p:spPr>
          <a:xfrm>
            <a:off x="0" y="5791200"/>
            <a:ext cx="1066800" cy="1066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Calibri" pitchFamily="34" charset="0"/>
              </a:rPr>
              <a:t>OPEN</a:t>
            </a:r>
          </a:p>
        </p:txBody>
      </p:sp>
      <p:sp>
        <p:nvSpPr>
          <p:cNvPr id="11" name="Right Arrow 10">
            <a:hlinkClick r:id="rId4" action="ppaction://hlinksldjump"/>
          </p:cNvPr>
          <p:cNvSpPr/>
          <p:nvPr/>
        </p:nvSpPr>
        <p:spPr>
          <a:xfrm flipH="1">
            <a:off x="7086600" y="5956300"/>
            <a:ext cx="2057400" cy="914400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02216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 descr="!danc_c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600" y="3026495"/>
            <a:ext cx="2539858" cy="354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119797" y="685800"/>
            <a:ext cx="3581400" cy="234069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LUCKY BALL </a:t>
            </a:r>
          </a:p>
          <a:p>
            <a:pPr algn="ctr">
              <a:defRPr/>
            </a:pPr>
            <a:endParaRPr lang="en-US" sz="4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3451367" y="2173718"/>
            <a:ext cx="838200" cy="762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5495852" y="2215281"/>
            <a:ext cx="838200" cy="762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4446370" y="2173718"/>
            <a:ext cx="838200" cy="762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787" name="Title 1"/>
          <p:cNvSpPr>
            <a:spLocks noGrp="1"/>
          </p:cNvSpPr>
          <p:nvPr>
            <p:ph type="title" idx="4294967295"/>
          </p:nvPr>
        </p:nvSpPr>
        <p:spPr>
          <a:xfrm>
            <a:off x="304800" y="228600"/>
            <a:ext cx="1371600" cy="6858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Ball 2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1777915" y="141968"/>
            <a:ext cx="3368675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5146590" y="141968"/>
            <a:ext cx="3238500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Up Arrow Callout 11"/>
          <p:cNvSpPr/>
          <p:nvPr/>
        </p:nvSpPr>
        <p:spPr>
          <a:xfrm>
            <a:off x="0" y="5791200"/>
            <a:ext cx="1066800" cy="1066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Calibri" pitchFamily="34" charset="0"/>
              </a:rPr>
              <a:t>OPEN</a:t>
            </a:r>
          </a:p>
        </p:txBody>
      </p:sp>
      <p:sp>
        <p:nvSpPr>
          <p:cNvPr id="18" name="Right Arrow 17">
            <a:hlinkClick r:id="rId5" action="ppaction://hlinksldjump"/>
          </p:cNvPr>
          <p:cNvSpPr/>
          <p:nvPr/>
        </p:nvSpPr>
        <p:spPr>
          <a:xfrm flipH="1">
            <a:off x="7086600" y="5791200"/>
            <a:ext cx="2057400" cy="914400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23753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listen to musi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7"/>
          <a:stretch/>
        </p:blipFill>
        <p:spPr bwMode="auto">
          <a:xfrm>
            <a:off x="2305050" y="814387"/>
            <a:ext cx="478155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38400" y="4572000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A: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What’s she doing ?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B: she’s listening to music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835" name="Title 1"/>
          <p:cNvSpPr>
            <a:spLocks noGrp="1"/>
          </p:cNvSpPr>
          <p:nvPr>
            <p:ph type="title" idx="4294967295"/>
          </p:nvPr>
        </p:nvSpPr>
        <p:spPr>
          <a:xfrm>
            <a:off x="304800" y="228600"/>
            <a:ext cx="1371600" cy="6858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Ball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762000" y="-11113"/>
            <a:ext cx="3856037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4605336" y="0"/>
            <a:ext cx="3852863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Up Arrow Callout 11"/>
          <p:cNvSpPr/>
          <p:nvPr/>
        </p:nvSpPr>
        <p:spPr>
          <a:xfrm>
            <a:off x="38100" y="5791200"/>
            <a:ext cx="1066800" cy="1066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Calibri" pitchFamily="34" charset="0"/>
              </a:rPr>
              <a:t>OPEN</a:t>
            </a:r>
          </a:p>
        </p:txBody>
      </p:sp>
      <p:sp>
        <p:nvSpPr>
          <p:cNvPr id="11" name="Right Arrow 10">
            <a:hlinkClick r:id="rId4" action="ppaction://hlinksldjump"/>
          </p:cNvPr>
          <p:cNvSpPr/>
          <p:nvPr/>
        </p:nvSpPr>
        <p:spPr>
          <a:xfrm flipH="1">
            <a:off x="7086600" y="5791200"/>
            <a:ext cx="2057400" cy="914400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73579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4" t="1991" r="8888" b="6296"/>
          <a:stretch/>
        </p:blipFill>
        <p:spPr>
          <a:xfrm>
            <a:off x="2263775" y="838200"/>
            <a:ext cx="4648200" cy="38862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52650" y="4692830"/>
            <a:ext cx="510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A: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What’s she doing ?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B: she’s writing a dictation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859" name="Title 1"/>
          <p:cNvSpPr>
            <a:spLocks noGrp="1"/>
          </p:cNvSpPr>
          <p:nvPr>
            <p:ph type="title" idx="4294967295"/>
          </p:nvPr>
        </p:nvSpPr>
        <p:spPr>
          <a:xfrm>
            <a:off x="304800" y="228600"/>
            <a:ext cx="1371600" cy="6858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Ball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898525" y="98424"/>
            <a:ext cx="3368675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4267200" y="98425"/>
            <a:ext cx="3238500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Up Arrow Callout 11"/>
          <p:cNvSpPr/>
          <p:nvPr/>
        </p:nvSpPr>
        <p:spPr>
          <a:xfrm>
            <a:off x="0" y="5778500"/>
            <a:ext cx="1066800" cy="1066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Calibri" pitchFamily="34" charset="0"/>
              </a:rPr>
              <a:t>OPEN</a:t>
            </a:r>
          </a:p>
        </p:txBody>
      </p:sp>
      <p:sp>
        <p:nvSpPr>
          <p:cNvPr id="11" name="Right Arrow 10">
            <a:hlinkClick r:id="rId4" action="ppaction://hlinksldjump"/>
          </p:cNvPr>
          <p:cNvSpPr/>
          <p:nvPr/>
        </p:nvSpPr>
        <p:spPr>
          <a:xfrm flipH="1">
            <a:off x="7086600" y="5791200"/>
            <a:ext cx="2057400" cy="914400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6161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she is draw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89"/>
          <a:stretch/>
        </p:blipFill>
        <p:spPr bwMode="auto">
          <a:xfrm>
            <a:off x="1600200" y="1143000"/>
            <a:ext cx="5181600" cy="344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70100" y="4586288"/>
            <a:ext cx="4279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A: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What’s she doing ?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B: She’s drawing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883" name="Title 1"/>
          <p:cNvSpPr>
            <a:spLocks noGrp="1"/>
          </p:cNvSpPr>
          <p:nvPr>
            <p:ph type="title" idx="4294967295"/>
          </p:nvPr>
        </p:nvSpPr>
        <p:spPr>
          <a:xfrm>
            <a:off x="304800" y="228600"/>
            <a:ext cx="1371600" cy="6858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Ball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828675" y="0"/>
            <a:ext cx="3368675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4197350" y="0"/>
            <a:ext cx="3238500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Up Arrow Callout 11"/>
          <p:cNvSpPr/>
          <p:nvPr/>
        </p:nvSpPr>
        <p:spPr>
          <a:xfrm>
            <a:off x="0" y="5791200"/>
            <a:ext cx="1066800" cy="1066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Calibri" pitchFamily="34" charset="0"/>
              </a:rPr>
              <a:t>OPEN</a:t>
            </a:r>
          </a:p>
        </p:txBody>
      </p:sp>
      <p:sp>
        <p:nvSpPr>
          <p:cNvPr id="11" name="Right Arrow 10">
            <a:hlinkClick r:id="rId4" action="ppaction://hlinksldjump"/>
          </p:cNvPr>
          <p:cNvSpPr/>
          <p:nvPr/>
        </p:nvSpPr>
        <p:spPr>
          <a:xfrm flipH="1">
            <a:off x="7086600" y="5791200"/>
            <a:ext cx="2057400" cy="914400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27236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áº¿t quáº£ hÃ¬nh áº£nh cho reading a tex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r="15625"/>
          <a:stretch/>
        </p:blipFill>
        <p:spPr bwMode="auto">
          <a:xfrm>
            <a:off x="2209800" y="1003300"/>
            <a:ext cx="4876800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65400" y="4495800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A: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What’s he doing ?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B: He’s reading a text.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907" name="Title 1"/>
          <p:cNvSpPr>
            <a:spLocks noGrp="1"/>
          </p:cNvSpPr>
          <p:nvPr>
            <p:ph type="title" idx="4294967295"/>
          </p:nvPr>
        </p:nvSpPr>
        <p:spPr>
          <a:xfrm>
            <a:off x="304800" y="228600"/>
            <a:ext cx="1371600" cy="6858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Ball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1368425" y="-1"/>
            <a:ext cx="3368675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4737100" y="-2"/>
            <a:ext cx="3238500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Up Arrow Callout 11"/>
          <p:cNvSpPr/>
          <p:nvPr/>
        </p:nvSpPr>
        <p:spPr>
          <a:xfrm>
            <a:off x="0" y="5832475"/>
            <a:ext cx="1066800" cy="1066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Calibri" pitchFamily="34" charset="0"/>
              </a:rPr>
              <a:t>OPEN</a:t>
            </a:r>
          </a:p>
        </p:txBody>
      </p:sp>
      <p:sp>
        <p:nvSpPr>
          <p:cNvPr id="11" name="Right Arrow 10">
            <a:hlinkClick r:id="rId4" action="ppaction://hlinksldjump"/>
          </p:cNvPr>
          <p:cNvSpPr/>
          <p:nvPr/>
        </p:nvSpPr>
        <p:spPr>
          <a:xfrm flipH="1">
            <a:off x="7086600" y="5791200"/>
            <a:ext cx="2057400" cy="914400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23450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971800" y="457200"/>
            <a:ext cx="3028950" cy="3124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LUCKY BALL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8" descr="people008"/>
          <p:cNvPicPr>
            <a:picLocks noChangeAspect="1" noChangeArrowheads="1" noCrop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557" y="3871259"/>
            <a:ext cx="2117725" cy="249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3068637" y="2189018"/>
            <a:ext cx="717550" cy="685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4214955" y="2617787"/>
            <a:ext cx="717550" cy="685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5172507" y="2189018"/>
            <a:ext cx="717550" cy="685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931" name="Title 1"/>
          <p:cNvSpPr>
            <a:spLocks noGrp="1"/>
          </p:cNvSpPr>
          <p:nvPr>
            <p:ph type="title" idx="4294967295"/>
          </p:nvPr>
        </p:nvSpPr>
        <p:spPr>
          <a:xfrm>
            <a:off x="304800" y="228600"/>
            <a:ext cx="1371600" cy="6858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Ball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1117600" y="120196"/>
            <a:ext cx="3368675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4461533" y="98425"/>
            <a:ext cx="3238500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Up Arrow Callout 11"/>
          <p:cNvSpPr/>
          <p:nvPr/>
        </p:nvSpPr>
        <p:spPr>
          <a:xfrm>
            <a:off x="0" y="5791200"/>
            <a:ext cx="1066800" cy="1066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Calibri" pitchFamily="34" charset="0"/>
              </a:rPr>
              <a:t>OPEN</a:t>
            </a:r>
          </a:p>
        </p:txBody>
      </p:sp>
      <p:sp>
        <p:nvSpPr>
          <p:cNvPr id="18" name="Right Arrow 17">
            <a:hlinkClick r:id="rId5" action="ppaction://hlinksldjump"/>
          </p:cNvPr>
          <p:cNvSpPr/>
          <p:nvPr/>
        </p:nvSpPr>
        <p:spPr>
          <a:xfrm flipH="1">
            <a:off x="7086600" y="5791200"/>
            <a:ext cx="2057400" cy="914400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13084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364</Words>
  <Application>Microsoft Office PowerPoint</Application>
  <PresentationFormat>On-screen Show (4:3)</PresentationFormat>
  <Paragraphs>108</Paragraphs>
  <Slides>23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GAME: LUCKY BALLS</vt:lpstr>
      <vt:lpstr>Ball 1</vt:lpstr>
      <vt:lpstr>Ball 2</vt:lpstr>
      <vt:lpstr>Ball 3</vt:lpstr>
      <vt:lpstr>Ball 4</vt:lpstr>
      <vt:lpstr>Ball 5</vt:lpstr>
      <vt:lpstr>Ball 6</vt:lpstr>
      <vt:lpstr>Ball 7</vt:lpstr>
      <vt:lpstr>Ball 8</vt:lpstr>
      <vt:lpstr>Ball 9</vt:lpstr>
      <vt:lpstr>Ball 10</vt:lpstr>
      <vt:lpstr>PowerPoint Presentation</vt:lpstr>
      <vt:lpstr>PowerPoint Presentation</vt:lpstr>
      <vt:lpstr>PowerPoint Presentation</vt:lpstr>
      <vt:lpstr>Bees find pictures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user</cp:lastModifiedBy>
  <cp:revision>46</cp:revision>
  <dcterms:created xsi:type="dcterms:W3CDTF">2018-11-21T13:51:52Z</dcterms:created>
  <dcterms:modified xsi:type="dcterms:W3CDTF">2018-12-16T07:59:29Z</dcterms:modified>
</cp:coreProperties>
</file>